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66" r:id="rId2"/>
  </p:sldMasterIdLst>
  <p:sldIdLst>
    <p:sldId id="256" r:id="rId3"/>
    <p:sldId id="260" r:id="rId4"/>
    <p:sldId id="264" r:id="rId5"/>
    <p:sldId id="270" r:id="rId6"/>
    <p:sldId id="257" r:id="rId7"/>
    <p:sldId id="266" r:id="rId8"/>
    <p:sldId id="271" r:id="rId9"/>
    <p:sldId id="267" r:id="rId10"/>
    <p:sldId id="268" r:id="rId11"/>
    <p:sldId id="273" r:id="rId12"/>
    <p:sldId id="259" r:id="rId13"/>
    <p:sldId id="272" r:id="rId14"/>
    <p:sldId id="274" r:id="rId15"/>
    <p:sldId id="261" r:id="rId16"/>
    <p:sldId id="262" r:id="rId17"/>
    <p:sldId id="26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5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757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20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1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170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6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10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49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365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30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01.02.2017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(5)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Größen Invarianz!!!</a:t>
            </a:r>
          </a:p>
        </p:txBody>
      </p:sp>
    </p:spTree>
    <p:extLst>
      <p:ext uri="{BB962C8B-B14F-4D97-AF65-F5344CB8AC3E}">
        <p14:creationId xmlns:p14="http://schemas.microsoft.com/office/powerpoint/2010/main" val="20786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(1)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42" y="2046103"/>
            <a:ext cx="2657642" cy="3986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42" y="2046103"/>
            <a:ext cx="2657642" cy="3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3845"/>
            <a:ext cx="7947383" cy="3178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5881"/>
            <a:ext cx="7937208" cy="3174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3968733"/>
            <a:ext cx="1472031" cy="14720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2261811"/>
            <a:ext cx="1472031" cy="14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568"/>
            <a:ext cx="2517099" cy="2517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797"/>
            <a:ext cx="2517099" cy="2517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64" y="2561364"/>
            <a:ext cx="2665379" cy="2517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393" y="2574692"/>
            <a:ext cx="2490233" cy="25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" y="2017576"/>
            <a:ext cx="4035856" cy="40358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2739" cy="18527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3230" cy="18532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4" y="4199485"/>
            <a:ext cx="1853947" cy="18539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4198994"/>
            <a:ext cx="1852739" cy="1852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4" y="4197295"/>
            <a:ext cx="1852739" cy="18527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4" y="2014177"/>
            <a:ext cx="1856138" cy="18561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4597">
            <a:off x="9333800" y="4391067"/>
            <a:ext cx="1623231" cy="16232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8755">
            <a:off x="9277381" y="2128008"/>
            <a:ext cx="1650041" cy="1650041"/>
          </a:xfrm>
          <a:prstGeom prst="rect">
            <a:avLst/>
          </a:prstGeom>
        </p:spPr>
      </p:pic>
      <p:sp>
        <p:nvSpPr>
          <p:cNvPr id="15" name="Pfeil: gebogen 14"/>
          <p:cNvSpPr/>
          <p:nvPr/>
        </p:nvSpPr>
        <p:spPr>
          <a:xfrm>
            <a:off x="7739862" y="2744159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Pfeil: gebogen 15"/>
          <p:cNvSpPr/>
          <p:nvPr/>
        </p:nvSpPr>
        <p:spPr>
          <a:xfrm>
            <a:off x="7780567" y="4639604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Deskriptoren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54" y="2152506"/>
            <a:ext cx="8731451" cy="3820010"/>
          </a:xfrm>
        </p:spPr>
      </p:pic>
    </p:spTree>
    <p:extLst>
      <p:ext uri="{BB962C8B-B14F-4D97-AF65-F5344CB8AC3E}">
        <p14:creationId xmlns:p14="http://schemas.microsoft.com/office/powerpoint/2010/main" val="298409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370203" y="2357306"/>
            <a:ext cx="9233482" cy="156874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72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6000" y="2124000"/>
            <a:ext cx="10058400" cy="3854081"/>
          </a:xfrm>
        </p:spPr>
        <p:txBody>
          <a:bodyPr wrap="square" lIns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Motivation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Extrempunkte im Skalenraum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Aussortieren unbrauchbarer Punkte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Orientierungszuweisung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Generierung von Deskriptoren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3" y="2763447"/>
            <a:ext cx="2669576" cy="231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21" y="2180762"/>
            <a:ext cx="2568244" cy="1839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36" y="2170924"/>
            <a:ext cx="4793213" cy="359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21" y="4263887"/>
            <a:ext cx="2568244" cy="149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96" y="2180762"/>
            <a:ext cx="4781353" cy="35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2"/>
            <a:ext cx="4205813" cy="30254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1"/>
            <a:ext cx="4205813" cy="30254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5" y="2383290"/>
            <a:ext cx="6843338" cy="34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(3)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5" y="2034689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70" y="2029326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62" y="2029326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5" y="2600584"/>
            <a:ext cx="2997011" cy="2997011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73" y="2600583"/>
            <a:ext cx="2997011" cy="29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sp>
        <p:nvSpPr>
          <p:cNvPr id="6" name="Minuszeichen 5"/>
          <p:cNvSpPr/>
          <p:nvPr/>
        </p:nvSpPr>
        <p:spPr>
          <a:xfrm>
            <a:off x="3631137" y="3620969"/>
            <a:ext cx="780052" cy="79163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 6"/>
          <p:cNvSpPr/>
          <p:nvPr/>
        </p:nvSpPr>
        <p:spPr>
          <a:xfrm>
            <a:off x="7795081" y="3620968"/>
            <a:ext cx="791639" cy="7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61" y="2602556"/>
            <a:ext cx="2995041" cy="299504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7" y="2608972"/>
            <a:ext cx="3000769" cy="3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89" y="2220913"/>
            <a:ext cx="3648075" cy="36480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8" y="2211343"/>
            <a:ext cx="3646486" cy="36464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4" y="2220913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(4)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69426"/>
            <a:ext cx="4778832" cy="3869365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22" y="2169427"/>
            <a:ext cx="3869365" cy="3869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22" y="2169426"/>
            <a:ext cx="3869365" cy="38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Wingdings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Motivation (3)</vt:lpstr>
      <vt:lpstr>Extrempunkte im Skalenraum (1)</vt:lpstr>
      <vt:lpstr>Extrempunkte im Skalenraum (2)</vt:lpstr>
      <vt:lpstr>Extrempunkte im Skalenraum (2)</vt:lpstr>
      <vt:lpstr>Extrempunkte im Skalenraum (4)</vt:lpstr>
      <vt:lpstr>Extrempunkte im Skalenraum (5)</vt:lpstr>
      <vt:lpstr>Aussortieren unbrauchbarer Punkte (1)</vt:lpstr>
      <vt:lpstr>Aussortieren unbrauchbarer Punkte (2)</vt:lpstr>
      <vt:lpstr>Orientierungszuweisung (1)</vt:lpstr>
      <vt:lpstr>Orientierungszuweisung (2)</vt:lpstr>
      <vt:lpstr>Generierung der Deskriptoren</vt:lpstr>
      <vt:lpstr>Vielen Dank für  Ihre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43</cp:revision>
  <dcterms:created xsi:type="dcterms:W3CDTF">2017-01-26T13:14:31Z</dcterms:created>
  <dcterms:modified xsi:type="dcterms:W3CDTF">2017-02-01T13:09:40Z</dcterms:modified>
</cp:coreProperties>
</file>